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71" r:id="rId8"/>
    <p:sldId id="265" r:id="rId9"/>
    <p:sldId id="266" r:id="rId10"/>
    <p:sldId id="263" r:id="rId11"/>
    <p:sldId id="267" r:id="rId12"/>
    <p:sldId id="268" r:id="rId13"/>
    <p:sldId id="269" r:id="rId14"/>
    <p:sldId id="270" r:id="rId15"/>
    <p:sldId id="264" r:id="rId16"/>
    <p:sldId id="272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38BE458-6B97-431C-87AD-D0B747988E27}">
          <p14:sldIdLst>
            <p14:sldId id="257"/>
            <p14:sldId id="258"/>
            <p14:sldId id="259"/>
            <p14:sldId id="260"/>
            <p14:sldId id="261"/>
            <p14:sldId id="262"/>
            <p14:sldId id="271"/>
            <p14:sldId id="265"/>
            <p14:sldId id="266"/>
            <p14:sldId id="263"/>
            <p14:sldId id="267"/>
            <p14:sldId id="268"/>
            <p14:sldId id="269"/>
            <p14:sldId id="270"/>
            <p14:sldId id="264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i/b8wcwkZLwidJi0upr0N+tles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F3DD1-238B-4497-83E9-3C02BAFCF04E}" v="24" dt="2022-07-22T15:18:59.0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laya" userId="c4b4fb7e59ac4ae1" providerId="LiveId" clId="{5ECF3DD1-238B-4497-83E9-3C02BAFCF04E}"/>
    <pc:docChg chg="undo custSel addSld modSld modSection">
      <pc:chgData name="Talaya" userId="c4b4fb7e59ac4ae1" providerId="LiveId" clId="{5ECF3DD1-238B-4497-83E9-3C02BAFCF04E}" dt="2022-07-22T15:43:23.988" v="2357" actId="20577"/>
      <pc:docMkLst>
        <pc:docMk/>
      </pc:docMkLst>
      <pc:sldChg chg="addSp delSp modSp mod">
        <pc:chgData name="Talaya" userId="c4b4fb7e59ac4ae1" providerId="LiveId" clId="{5ECF3DD1-238B-4497-83E9-3C02BAFCF04E}" dt="2022-07-22T14:35:48.548" v="1139" actId="20577"/>
        <pc:sldMkLst>
          <pc:docMk/>
          <pc:sldMk cId="1440407139" sldId="258"/>
        </pc:sldMkLst>
        <pc:spChg chg="add mod">
          <ac:chgData name="Talaya" userId="c4b4fb7e59ac4ae1" providerId="LiveId" clId="{5ECF3DD1-238B-4497-83E9-3C02BAFCF04E}" dt="2022-07-21T17:52:04.858" v="696" actId="122"/>
          <ac:spMkLst>
            <pc:docMk/>
            <pc:sldMk cId="1440407139" sldId="258"/>
            <ac:spMk id="12" creationId="{80BD72B5-9A87-5597-1439-BBF432E3441B}"/>
          </ac:spMkLst>
        </pc:spChg>
        <pc:spChg chg="add mod">
          <ac:chgData name="Talaya" userId="c4b4fb7e59ac4ae1" providerId="LiveId" clId="{5ECF3DD1-238B-4497-83E9-3C02BAFCF04E}" dt="2022-07-21T17:52:20.387" v="698" actId="122"/>
          <ac:spMkLst>
            <pc:docMk/>
            <pc:sldMk cId="1440407139" sldId="258"/>
            <ac:spMk id="13" creationId="{45443310-AEC2-40C0-133C-E3C33B8D1B0A}"/>
          </ac:spMkLst>
        </pc:spChg>
        <pc:spChg chg="add mod">
          <ac:chgData name="Talaya" userId="c4b4fb7e59ac4ae1" providerId="LiveId" clId="{5ECF3DD1-238B-4497-83E9-3C02BAFCF04E}" dt="2022-07-22T14:35:48.548" v="1139" actId="20577"/>
          <ac:spMkLst>
            <pc:docMk/>
            <pc:sldMk cId="1440407139" sldId="258"/>
            <ac:spMk id="14" creationId="{EE1186F8-C548-EFB2-BAAE-A86241F6B8AF}"/>
          </ac:spMkLst>
        </pc:spChg>
        <pc:spChg chg="add mod">
          <ac:chgData name="Talaya" userId="c4b4fb7e59ac4ae1" providerId="LiveId" clId="{5ECF3DD1-238B-4497-83E9-3C02BAFCF04E}" dt="2022-07-21T17:52:49.178" v="701" actId="122"/>
          <ac:spMkLst>
            <pc:docMk/>
            <pc:sldMk cId="1440407139" sldId="258"/>
            <ac:spMk id="15" creationId="{66EBC4D0-6085-F373-7AB7-679A95585A9E}"/>
          </ac:spMkLst>
        </pc:spChg>
        <pc:grpChg chg="add del mod">
          <ac:chgData name="Talaya" userId="c4b4fb7e59ac4ae1" providerId="LiveId" clId="{5ECF3DD1-238B-4497-83E9-3C02BAFCF04E}" dt="2022-07-21T17:33:55.226" v="431" actId="165"/>
          <ac:grpSpMkLst>
            <pc:docMk/>
            <pc:sldMk cId="1440407139" sldId="258"/>
            <ac:grpSpMk id="11" creationId="{C8DF0FC4-338E-2D51-D630-0CF8829FB261}"/>
          </ac:grpSpMkLst>
        </pc:grpChg>
        <pc:picChg chg="add mod topLvl">
          <ac:chgData name="Talaya" userId="c4b4fb7e59ac4ae1" providerId="LiveId" clId="{5ECF3DD1-238B-4497-83E9-3C02BAFCF04E}" dt="2022-07-21T17:37:11.912" v="457" actId="14100"/>
          <ac:picMkLst>
            <pc:docMk/>
            <pc:sldMk cId="1440407139" sldId="258"/>
            <ac:picMk id="4" creationId="{D4000598-5542-2DC2-A1F9-96AA164C131A}"/>
          </ac:picMkLst>
        </pc:picChg>
        <pc:picChg chg="add mod topLvl">
          <ac:chgData name="Talaya" userId="c4b4fb7e59ac4ae1" providerId="LiveId" clId="{5ECF3DD1-238B-4497-83E9-3C02BAFCF04E}" dt="2022-07-21T17:36:50.104" v="454" actId="14100"/>
          <ac:picMkLst>
            <pc:docMk/>
            <pc:sldMk cId="1440407139" sldId="258"/>
            <ac:picMk id="6" creationId="{542AFA6E-547C-EEF3-FC2E-6D566DBDA39F}"/>
          </ac:picMkLst>
        </pc:picChg>
        <pc:picChg chg="add mod topLvl">
          <ac:chgData name="Talaya" userId="c4b4fb7e59ac4ae1" providerId="LiveId" clId="{5ECF3DD1-238B-4497-83E9-3C02BAFCF04E}" dt="2022-07-21T17:37:47.802" v="462" actId="14100"/>
          <ac:picMkLst>
            <pc:docMk/>
            <pc:sldMk cId="1440407139" sldId="258"/>
            <ac:picMk id="8" creationId="{8A284A37-AE5D-84F3-9EF6-1B579A37D5F6}"/>
          </ac:picMkLst>
        </pc:picChg>
        <pc:picChg chg="add mod topLvl">
          <ac:chgData name="Talaya" userId="c4b4fb7e59ac4ae1" providerId="LiveId" clId="{5ECF3DD1-238B-4497-83E9-3C02BAFCF04E}" dt="2022-07-21T17:36:56.735" v="455" actId="14100"/>
          <ac:picMkLst>
            <pc:docMk/>
            <pc:sldMk cId="1440407139" sldId="258"/>
            <ac:picMk id="10" creationId="{189AF39A-3A0D-E97A-03AB-DA7648A9BA91}"/>
          </ac:picMkLst>
        </pc:picChg>
      </pc:sldChg>
      <pc:sldChg chg="addSp modSp mod">
        <pc:chgData name="Talaya" userId="c4b4fb7e59ac4ae1" providerId="LiveId" clId="{5ECF3DD1-238B-4497-83E9-3C02BAFCF04E}" dt="2022-07-22T14:41:45.578" v="1151" actId="12"/>
        <pc:sldMkLst>
          <pc:docMk/>
          <pc:sldMk cId="2779312888" sldId="259"/>
        </pc:sldMkLst>
        <pc:spChg chg="mod">
          <ac:chgData name="Talaya" userId="c4b4fb7e59ac4ae1" providerId="LiveId" clId="{5ECF3DD1-238B-4497-83E9-3C02BAFCF04E}" dt="2022-07-21T15:37:58.380" v="350" actId="122"/>
          <ac:spMkLst>
            <pc:docMk/>
            <pc:sldMk cId="2779312888" sldId="259"/>
            <ac:spMk id="2" creationId="{773E659B-DAED-22A9-16F7-A2AAFC3E2905}"/>
          </ac:spMkLst>
        </pc:spChg>
        <pc:spChg chg="add mod">
          <ac:chgData name="Talaya" userId="c4b4fb7e59ac4ae1" providerId="LiveId" clId="{5ECF3DD1-238B-4497-83E9-3C02BAFCF04E}" dt="2022-07-22T14:41:45.578" v="1151" actId="12"/>
          <ac:spMkLst>
            <pc:docMk/>
            <pc:sldMk cId="2779312888" sldId="259"/>
            <ac:spMk id="3" creationId="{7877EF02-D2F3-B19E-3C93-0726D8647182}"/>
          </ac:spMkLst>
        </pc:spChg>
        <pc:picChg chg="add mod">
          <ac:chgData name="Talaya" userId="c4b4fb7e59ac4ae1" providerId="LiveId" clId="{5ECF3DD1-238B-4497-83E9-3C02BAFCF04E}" dt="2022-07-21T15:32:35.420" v="170" actId="1076"/>
          <ac:picMkLst>
            <pc:docMk/>
            <pc:sldMk cId="2779312888" sldId="259"/>
            <ac:picMk id="5" creationId="{5D51788B-639F-B8F8-AD88-E8B96558F75F}"/>
          </ac:picMkLst>
        </pc:picChg>
      </pc:sldChg>
      <pc:sldChg chg="addSp delSp modSp new mod">
        <pc:chgData name="Talaya" userId="c4b4fb7e59ac4ae1" providerId="LiveId" clId="{5ECF3DD1-238B-4497-83E9-3C02BAFCF04E}" dt="2022-07-21T15:47:51.897" v="359" actId="14100"/>
        <pc:sldMkLst>
          <pc:docMk/>
          <pc:sldMk cId="323692067" sldId="260"/>
        </pc:sldMkLst>
        <pc:spChg chg="mod">
          <ac:chgData name="Talaya" userId="c4b4fb7e59ac4ae1" providerId="LiveId" clId="{5ECF3DD1-238B-4497-83E9-3C02BAFCF04E}" dt="2022-07-21T15:38:16.424" v="352" actId="122"/>
          <ac:spMkLst>
            <pc:docMk/>
            <pc:sldMk cId="323692067" sldId="260"/>
            <ac:spMk id="2" creationId="{99A8928B-711C-73BD-2562-96C10C7482CD}"/>
          </ac:spMkLst>
        </pc:spChg>
        <pc:spChg chg="add del mod">
          <ac:chgData name="Talaya" userId="c4b4fb7e59ac4ae1" providerId="LiveId" clId="{5ECF3DD1-238B-4497-83E9-3C02BAFCF04E}" dt="2022-07-21T15:37:16.778" v="347"/>
          <ac:spMkLst>
            <pc:docMk/>
            <pc:sldMk cId="323692067" sldId="260"/>
            <ac:spMk id="3" creationId="{3BD06602-8D36-CD1E-3967-650945D6E7D9}"/>
          </ac:spMkLst>
        </pc:spChg>
        <pc:spChg chg="add mod">
          <ac:chgData name="Talaya" userId="c4b4fb7e59ac4ae1" providerId="LiveId" clId="{5ECF3DD1-238B-4497-83E9-3C02BAFCF04E}" dt="2022-07-21T15:37:01.091" v="345" actId="20577"/>
          <ac:spMkLst>
            <pc:docMk/>
            <pc:sldMk cId="323692067" sldId="260"/>
            <ac:spMk id="4" creationId="{F728EB08-40F2-4AF7-5208-4E4525FDFE5D}"/>
          </ac:spMkLst>
        </pc:spChg>
        <pc:picChg chg="add mod">
          <ac:chgData name="Talaya" userId="c4b4fb7e59ac4ae1" providerId="LiveId" clId="{5ECF3DD1-238B-4497-83E9-3C02BAFCF04E}" dt="2022-07-21T15:47:51.897" v="359" actId="14100"/>
          <ac:picMkLst>
            <pc:docMk/>
            <pc:sldMk cId="323692067" sldId="260"/>
            <ac:picMk id="6" creationId="{F8259AB5-0955-12DA-D825-A818F70DFF2E}"/>
          </ac:picMkLst>
        </pc:picChg>
      </pc:sldChg>
      <pc:sldChg chg="addSp modSp new mod">
        <pc:chgData name="Talaya" userId="c4b4fb7e59ac4ae1" providerId="LiveId" clId="{5ECF3DD1-238B-4497-83E9-3C02BAFCF04E}" dt="2022-07-22T14:42:20.817" v="1156" actId="20577"/>
        <pc:sldMkLst>
          <pc:docMk/>
          <pc:sldMk cId="4294458702" sldId="261"/>
        </pc:sldMkLst>
        <pc:spChg chg="mod">
          <ac:chgData name="Talaya" userId="c4b4fb7e59ac4ae1" providerId="LiveId" clId="{5ECF3DD1-238B-4497-83E9-3C02BAFCF04E}" dt="2022-07-22T13:52:07.692" v="703" actId="122"/>
          <ac:spMkLst>
            <pc:docMk/>
            <pc:sldMk cId="4294458702" sldId="261"/>
            <ac:spMk id="2" creationId="{D030D906-681F-DE37-E16C-B2C5A6B417DD}"/>
          </ac:spMkLst>
        </pc:spChg>
        <pc:spChg chg="add mod">
          <ac:chgData name="Talaya" userId="c4b4fb7e59ac4ae1" providerId="LiveId" clId="{5ECF3DD1-238B-4497-83E9-3C02BAFCF04E}" dt="2022-07-22T14:42:20.817" v="1156" actId="20577"/>
          <ac:spMkLst>
            <pc:docMk/>
            <pc:sldMk cId="4294458702" sldId="261"/>
            <ac:spMk id="3" creationId="{82433806-4EA9-7A05-FDB8-8CFF657BCFA4}"/>
          </ac:spMkLst>
        </pc:spChg>
        <pc:picChg chg="add mod">
          <ac:chgData name="Talaya" userId="c4b4fb7e59ac4ae1" providerId="LiveId" clId="{5ECF3DD1-238B-4497-83E9-3C02BAFCF04E}" dt="2022-07-22T14:41:11.921" v="1147" actId="1076"/>
          <ac:picMkLst>
            <pc:docMk/>
            <pc:sldMk cId="4294458702" sldId="261"/>
            <ac:picMk id="5" creationId="{4411D124-59F0-DA91-75D2-6A1A0EEE70F6}"/>
          </ac:picMkLst>
        </pc:picChg>
      </pc:sldChg>
      <pc:sldChg chg="addSp modSp new mod">
        <pc:chgData name="Talaya" userId="c4b4fb7e59ac4ae1" providerId="LiveId" clId="{5ECF3DD1-238B-4497-83E9-3C02BAFCF04E}" dt="2022-07-22T14:12:19.468" v="867" actId="20577"/>
        <pc:sldMkLst>
          <pc:docMk/>
          <pc:sldMk cId="388354865" sldId="262"/>
        </pc:sldMkLst>
        <pc:spChg chg="mod">
          <ac:chgData name="Talaya" userId="c4b4fb7e59ac4ae1" providerId="LiveId" clId="{5ECF3DD1-238B-4497-83E9-3C02BAFCF04E}" dt="2022-07-22T14:12:19.468" v="867" actId="20577"/>
          <ac:spMkLst>
            <pc:docMk/>
            <pc:sldMk cId="388354865" sldId="262"/>
            <ac:spMk id="2" creationId="{38FC3697-BCE4-7314-E638-3BA0260A7BCA}"/>
          </ac:spMkLst>
        </pc:spChg>
        <pc:spChg chg="add mod">
          <ac:chgData name="Talaya" userId="c4b4fb7e59ac4ae1" providerId="LiveId" clId="{5ECF3DD1-238B-4497-83E9-3C02BAFCF04E}" dt="2022-07-22T14:12:11.948" v="852" actId="20577"/>
          <ac:spMkLst>
            <pc:docMk/>
            <pc:sldMk cId="388354865" sldId="262"/>
            <ac:spMk id="3" creationId="{9DA99DCC-47B1-91B5-95CB-ADD913880154}"/>
          </ac:spMkLst>
        </pc:spChg>
      </pc:sldChg>
      <pc:sldChg chg="addSp modSp new mod modNotesTx">
        <pc:chgData name="Talaya" userId="c4b4fb7e59ac4ae1" providerId="LiveId" clId="{5ECF3DD1-238B-4497-83E9-3C02BAFCF04E}" dt="2022-07-22T15:43:23.988" v="2357" actId="20577"/>
        <pc:sldMkLst>
          <pc:docMk/>
          <pc:sldMk cId="1284740853" sldId="263"/>
        </pc:sldMkLst>
        <pc:spChg chg="mod">
          <ac:chgData name="Talaya" userId="c4b4fb7e59ac4ae1" providerId="LiveId" clId="{5ECF3DD1-238B-4497-83E9-3C02BAFCF04E}" dt="2022-07-22T14:12:35.880" v="878" actId="20577"/>
          <ac:spMkLst>
            <pc:docMk/>
            <pc:sldMk cId="1284740853" sldId="263"/>
            <ac:spMk id="2" creationId="{2FE6AE02-40A0-25FE-F341-BE14A37930A0}"/>
          </ac:spMkLst>
        </pc:spChg>
        <pc:spChg chg="add mod">
          <ac:chgData name="Talaya" userId="c4b4fb7e59ac4ae1" providerId="LiveId" clId="{5ECF3DD1-238B-4497-83E9-3C02BAFCF04E}" dt="2022-07-22T14:15:12.814" v="913" actId="20577"/>
          <ac:spMkLst>
            <pc:docMk/>
            <pc:sldMk cId="1284740853" sldId="263"/>
            <ac:spMk id="3" creationId="{45C73F8F-0072-9C98-750E-92026A41568A}"/>
          </ac:spMkLst>
        </pc:spChg>
      </pc:sldChg>
      <pc:sldChg chg="addSp modSp new mod">
        <pc:chgData name="Talaya" userId="c4b4fb7e59ac4ae1" providerId="LiveId" clId="{5ECF3DD1-238B-4497-83E9-3C02BAFCF04E}" dt="2022-07-22T14:18:51.062" v="943" actId="20577"/>
        <pc:sldMkLst>
          <pc:docMk/>
          <pc:sldMk cId="2329153269" sldId="264"/>
        </pc:sldMkLst>
        <pc:spChg chg="mod">
          <ac:chgData name="Talaya" userId="c4b4fb7e59ac4ae1" providerId="LiveId" clId="{5ECF3DD1-238B-4497-83E9-3C02BAFCF04E}" dt="2022-07-22T14:15:48.891" v="922" actId="20577"/>
          <ac:spMkLst>
            <pc:docMk/>
            <pc:sldMk cId="2329153269" sldId="264"/>
            <ac:spMk id="2" creationId="{0AAE24C2-F607-7C80-F25E-811B8671FE69}"/>
          </ac:spMkLst>
        </pc:spChg>
        <pc:spChg chg="add mod">
          <ac:chgData name="Talaya" userId="c4b4fb7e59ac4ae1" providerId="LiveId" clId="{5ECF3DD1-238B-4497-83E9-3C02BAFCF04E}" dt="2022-07-22T14:18:51.062" v="943" actId="20577"/>
          <ac:spMkLst>
            <pc:docMk/>
            <pc:sldMk cId="2329153269" sldId="264"/>
            <ac:spMk id="3" creationId="{8EC8DA39-3E2D-FCD9-9EF4-8806B891C0A3}"/>
          </ac:spMkLst>
        </pc:spChg>
      </pc:sldChg>
      <pc:sldChg chg="addSp modSp new mod">
        <pc:chgData name="Talaya" userId="c4b4fb7e59ac4ae1" providerId="LiveId" clId="{5ECF3DD1-238B-4497-83E9-3C02BAFCF04E}" dt="2022-07-22T15:02:55.613" v="1302" actId="20577"/>
        <pc:sldMkLst>
          <pc:docMk/>
          <pc:sldMk cId="1828575351" sldId="265"/>
        </pc:sldMkLst>
        <pc:spChg chg="mod">
          <ac:chgData name="Talaya" userId="c4b4fb7e59ac4ae1" providerId="LiveId" clId="{5ECF3DD1-238B-4497-83E9-3C02BAFCF04E}" dt="2022-07-22T14:46:28.214" v="1210" actId="122"/>
          <ac:spMkLst>
            <pc:docMk/>
            <pc:sldMk cId="1828575351" sldId="265"/>
            <ac:spMk id="2" creationId="{D380A478-5FD3-E8FA-3A7F-67B9B7336FBB}"/>
          </ac:spMkLst>
        </pc:spChg>
        <pc:spChg chg="add mod">
          <ac:chgData name="Talaya" userId="c4b4fb7e59ac4ae1" providerId="LiveId" clId="{5ECF3DD1-238B-4497-83E9-3C02BAFCF04E}" dt="2022-07-22T15:02:55.613" v="1302" actId="20577"/>
          <ac:spMkLst>
            <pc:docMk/>
            <pc:sldMk cId="1828575351" sldId="265"/>
            <ac:spMk id="5" creationId="{C802B3B4-7EC8-86FE-04B6-8B1B37E5628F}"/>
          </ac:spMkLst>
        </pc:spChg>
        <pc:picChg chg="add mod modCrop">
          <ac:chgData name="Talaya" userId="c4b4fb7e59ac4ae1" providerId="LiveId" clId="{5ECF3DD1-238B-4497-83E9-3C02BAFCF04E}" dt="2022-07-22T14:48:57.883" v="1214" actId="1076"/>
          <ac:picMkLst>
            <pc:docMk/>
            <pc:sldMk cId="1828575351" sldId="265"/>
            <ac:picMk id="4" creationId="{B679C2B5-8963-0C49-3386-D4C8F3AB9D92}"/>
          </ac:picMkLst>
        </pc:picChg>
        <pc:picChg chg="add mod">
          <ac:chgData name="Talaya" userId="c4b4fb7e59ac4ae1" providerId="LiveId" clId="{5ECF3DD1-238B-4497-83E9-3C02BAFCF04E}" dt="2022-07-22T14:50:22.448" v="1223" actId="1076"/>
          <ac:picMkLst>
            <pc:docMk/>
            <pc:sldMk cId="1828575351" sldId="265"/>
            <ac:picMk id="7" creationId="{943C6A8B-A567-4B49-9AD7-044FBC51EF6D}"/>
          </ac:picMkLst>
        </pc:picChg>
      </pc:sldChg>
      <pc:sldChg chg="addSp modSp new mod modNotesTx">
        <pc:chgData name="Talaya" userId="c4b4fb7e59ac4ae1" providerId="LiveId" clId="{5ECF3DD1-238B-4497-83E9-3C02BAFCF04E}" dt="2022-07-22T15:35:20.256" v="2230" actId="20577"/>
        <pc:sldMkLst>
          <pc:docMk/>
          <pc:sldMk cId="3157756502" sldId="266"/>
        </pc:sldMkLst>
        <pc:spChg chg="mod">
          <ac:chgData name="Talaya" userId="c4b4fb7e59ac4ae1" providerId="LiveId" clId="{5ECF3DD1-238B-4497-83E9-3C02BAFCF04E}" dt="2022-07-22T15:18:44.461" v="1764" actId="20577"/>
          <ac:spMkLst>
            <pc:docMk/>
            <pc:sldMk cId="3157756502" sldId="266"/>
            <ac:spMk id="2" creationId="{B4733242-2FD5-5A91-C5FB-5D34189F133C}"/>
          </ac:spMkLst>
        </pc:spChg>
        <pc:spChg chg="add mod">
          <ac:chgData name="Talaya" userId="c4b4fb7e59ac4ae1" providerId="LiveId" clId="{5ECF3DD1-238B-4497-83E9-3C02BAFCF04E}" dt="2022-07-22T15:25:33.472" v="2002" actId="20577"/>
          <ac:spMkLst>
            <pc:docMk/>
            <pc:sldMk cId="3157756502" sldId="266"/>
            <ac:spMk id="7" creationId="{7BCBB5C5-E424-3748-8071-28CDA9F2680F}"/>
          </ac:spMkLst>
        </pc:spChg>
        <pc:picChg chg="add mod ord modCrop">
          <ac:chgData name="Talaya" userId="c4b4fb7e59ac4ae1" providerId="LiveId" clId="{5ECF3DD1-238B-4497-83E9-3C02BAFCF04E}" dt="2022-07-22T15:17:54.614" v="1724" actId="1076"/>
          <ac:picMkLst>
            <pc:docMk/>
            <pc:sldMk cId="3157756502" sldId="266"/>
            <ac:picMk id="4" creationId="{0E1D2410-10D5-D748-E83B-E75D07E57109}"/>
          </ac:picMkLst>
        </pc:picChg>
        <pc:picChg chg="add mod">
          <ac:chgData name="Talaya" userId="c4b4fb7e59ac4ae1" providerId="LiveId" clId="{5ECF3DD1-238B-4497-83E9-3C02BAFCF04E}" dt="2022-07-22T15:18:00.078" v="1725" actId="1076"/>
          <ac:picMkLst>
            <pc:docMk/>
            <pc:sldMk cId="3157756502" sldId="266"/>
            <ac:picMk id="6" creationId="{D28E1EE2-D250-59BF-4EBD-00FC0BE52FF9}"/>
          </ac:picMkLst>
        </pc:picChg>
      </pc:sldChg>
      <pc:sldChg chg="new">
        <pc:chgData name="Talaya" userId="c4b4fb7e59ac4ae1" providerId="LiveId" clId="{5ECF3DD1-238B-4497-83E9-3C02BAFCF04E}" dt="2022-07-22T14:33:15.845" v="1122" actId="680"/>
        <pc:sldMkLst>
          <pc:docMk/>
          <pc:sldMk cId="427849548" sldId="267"/>
        </pc:sldMkLst>
      </pc:sldChg>
      <pc:sldChg chg="new">
        <pc:chgData name="Talaya" userId="c4b4fb7e59ac4ae1" providerId="LiveId" clId="{5ECF3DD1-238B-4497-83E9-3C02BAFCF04E}" dt="2022-07-22T14:33:15.986" v="1123" actId="680"/>
        <pc:sldMkLst>
          <pc:docMk/>
          <pc:sldMk cId="2502597102" sldId="268"/>
        </pc:sldMkLst>
      </pc:sldChg>
      <pc:sldChg chg="new">
        <pc:chgData name="Talaya" userId="c4b4fb7e59ac4ae1" providerId="LiveId" clId="{5ECF3DD1-238B-4497-83E9-3C02BAFCF04E}" dt="2022-07-22T14:33:16.142" v="1124" actId="680"/>
        <pc:sldMkLst>
          <pc:docMk/>
          <pc:sldMk cId="3074841008" sldId="269"/>
        </pc:sldMkLst>
      </pc:sldChg>
      <pc:sldChg chg="new">
        <pc:chgData name="Talaya" userId="c4b4fb7e59ac4ae1" providerId="LiveId" clId="{5ECF3DD1-238B-4497-83E9-3C02BAFCF04E}" dt="2022-07-22T14:33:16.283" v="1125" actId="680"/>
        <pc:sldMkLst>
          <pc:docMk/>
          <pc:sldMk cId="1566850942" sldId="270"/>
        </pc:sldMkLst>
      </pc:sldChg>
      <pc:sldChg chg="addSp modSp new mod modNotesTx">
        <pc:chgData name="Talaya" userId="c4b4fb7e59ac4ae1" providerId="LiveId" clId="{5ECF3DD1-238B-4497-83E9-3C02BAFCF04E}" dt="2022-07-22T15:17:11.220" v="1716" actId="20577"/>
        <pc:sldMkLst>
          <pc:docMk/>
          <pc:sldMk cId="1039207012" sldId="271"/>
        </pc:sldMkLst>
        <pc:spChg chg="mod">
          <ac:chgData name="Talaya" userId="c4b4fb7e59ac4ae1" providerId="LiveId" clId="{5ECF3DD1-238B-4497-83E9-3C02BAFCF04E}" dt="2022-07-22T15:07:43.466" v="1358" actId="122"/>
          <ac:spMkLst>
            <pc:docMk/>
            <pc:sldMk cId="1039207012" sldId="271"/>
            <ac:spMk id="2" creationId="{5FDA617C-8488-EDD5-2782-9054D50B0A7B}"/>
          </ac:spMkLst>
        </pc:spChg>
        <pc:spChg chg="add mod">
          <ac:chgData name="Talaya" userId="c4b4fb7e59ac4ae1" providerId="LiveId" clId="{5ECF3DD1-238B-4497-83E9-3C02BAFCF04E}" dt="2022-07-22T15:17:11.220" v="1716" actId="20577"/>
          <ac:spMkLst>
            <pc:docMk/>
            <pc:sldMk cId="1039207012" sldId="271"/>
            <ac:spMk id="3" creationId="{81458EDB-78D0-103D-8CDE-B9413368CC8E}"/>
          </ac:spMkLst>
        </pc:spChg>
        <pc:picChg chg="add mod">
          <ac:chgData name="Talaya" userId="c4b4fb7e59ac4ae1" providerId="LiveId" clId="{5ECF3DD1-238B-4497-83E9-3C02BAFCF04E}" dt="2022-07-22T15:12:16.801" v="1495" actId="1076"/>
          <ac:picMkLst>
            <pc:docMk/>
            <pc:sldMk cId="1039207012" sldId="271"/>
            <ac:picMk id="5" creationId="{477B7D40-EB27-EA1C-9D3B-5EC6BD5AAFB7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Contained the train data and test data</a:t>
            </a:r>
          </a:p>
          <a:p>
            <a:r>
              <a:rPr lang="en-US" dirty="0"/>
              <a:t>No need for exploratory data analysis because data was clean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90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NumPy and Matplotlib are libraries</a:t>
            </a:r>
          </a:p>
          <a:p>
            <a:r>
              <a:rPr lang="en-US" dirty="0"/>
              <a:t>Grayscale -value of each pixel only has only one of two colors</a:t>
            </a:r>
          </a:p>
          <a:p>
            <a:r>
              <a:rPr lang="en-US" dirty="0"/>
              <a:t>Hard to recognize because it would take too much memory (more pixels=more memory)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568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Naïve bayes model; straightforward and fast classification algorithm suited for large chunks of data</a:t>
            </a:r>
          </a:p>
        </p:txBody>
      </p:sp>
    </p:spTree>
    <p:extLst>
      <p:ext uri="{BB962C8B-B14F-4D97-AF65-F5344CB8AC3E}">
        <p14:creationId xmlns:p14="http://schemas.microsoft.com/office/powerpoint/2010/main" val="221173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Naïve bayes classifier as </a:t>
            </a:r>
            <a:r>
              <a:rPr lang="en-US" dirty="0" err="1"/>
              <a:t>mnm</a:t>
            </a:r>
            <a:r>
              <a:rPr lang="en-US" dirty="0"/>
              <a:t> and called features and the target into the naïve bayes classifier 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79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Confusion matrix is showing the amount of error and evaluating the behavior and understanding the effectiveness of a binary pr categorical classifier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79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Heat map is visualization of data </a:t>
            </a:r>
          </a:p>
        </p:txBody>
      </p:sp>
    </p:spTree>
    <p:extLst>
      <p:ext uri="{BB962C8B-B14F-4D97-AF65-F5344CB8AC3E}">
        <p14:creationId xmlns:p14="http://schemas.microsoft.com/office/powerpoint/2010/main" val="121323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72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>
            <a:off x="1524000" y="141391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ubTitle" idx="1"/>
          </p:nvPr>
        </p:nvSpPr>
        <p:spPr>
          <a:xfrm>
            <a:off x="1524000" y="393334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4"/>
          <p:cNvSpPr/>
          <p:nvPr/>
        </p:nvSpPr>
        <p:spPr>
          <a:xfrm>
            <a:off x="0" y="5711687"/>
            <a:ext cx="12192000" cy="92764"/>
          </a:xfrm>
          <a:prstGeom prst="rect">
            <a:avLst/>
          </a:prstGeom>
          <a:solidFill>
            <a:srgbClr val="00256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 rot="5400000">
            <a:off x="3887870" y="-1631688"/>
            <a:ext cx="4416261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62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838200" y="113337"/>
            <a:ext cx="10515600" cy="110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838200" y="1626845"/>
            <a:ext cx="5181600" cy="442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2"/>
          </p:nvPr>
        </p:nvSpPr>
        <p:spPr>
          <a:xfrm>
            <a:off x="6172200" y="1626845"/>
            <a:ext cx="5181600" cy="442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9788" y="100085"/>
            <a:ext cx="10515600" cy="111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9788" y="1416123"/>
            <a:ext cx="5157787" cy="87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839788" y="2240035"/>
            <a:ext cx="5157787" cy="3789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3"/>
          </p:nvPr>
        </p:nvSpPr>
        <p:spPr>
          <a:xfrm>
            <a:off x="6172200" y="1429375"/>
            <a:ext cx="5183188" cy="87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4"/>
          </p:nvPr>
        </p:nvSpPr>
        <p:spPr>
          <a:xfrm>
            <a:off x="6172200" y="2253287"/>
            <a:ext cx="5183188" cy="3789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839788" y="-19874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382053" y="5904410"/>
            <a:ext cx="1973574" cy="918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3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761150" y="6071949"/>
            <a:ext cx="1131064" cy="759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3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5616429" y="6240631"/>
            <a:ext cx="1831312" cy="617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3"/>
          <p:cNvPicPr preferRelativeResize="0"/>
          <p:nvPr/>
        </p:nvPicPr>
        <p:blipFill rotWithShape="1">
          <a:blip r:embed="rId15">
            <a:alphaModFix/>
          </a:blip>
          <a:srcRect r="20529" b="-2190"/>
          <a:stretch/>
        </p:blipFill>
        <p:spPr>
          <a:xfrm>
            <a:off x="8307496" y="6294558"/>
            <a:ext cx="1957381" cy="54869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132525"/>
            <a:ext cx="10515600" cy="1094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838200" y="1417981"/>
            <a:ext cx="10515600" cy="441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/>
          <p:nvPr/>
        </p:nvSpPr>
        <p:spPr>
          <a:xfrm>
            <a:off x="0" y="1329008"/>
            <a:ext cx="12192000" cy="92764"/>
          </a:xfrm>
          <a:prstGeom prst="rect">
            <a:avLst/>
          </a:prstGeom>
          <a:solidFill>
            <a:srgbClr val="00256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0" y="1219582"/>
            <a:ext cx="12192000" cy="92764"/>
          </a:xfrm>
          <a:prstGeom prst="rect">
            <a:avLst/>
          </a:prstGeom>
          <a:solidFill>
            <a:srgbClr val="F947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4" r:id="rId3"/>
    <p:sldLayoutId id="2147483655" r:id="rId4"/>
    <p:sldLayoutId id="2147483652" r:id="rId5"/>
    <p:sldLayoutId id="2147483653" r:id="rId6"/>
    <p:sldLayoutId id="2147483656" r:id="rId7"/>
    <p:sldLayoutId id="2147483657" r:id="rId8"/>
    <p:sldLayoutId id="2147483659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Classifying Letters with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By: Alexander </a:t>
            </a:r>
            <a:r>
              <a:rPr lang="en-US" dirty="0" err="1"/>
              <a:t>Aybar</a:t>
            </a:r>
            <a:r>
              <a:rPr lang="en-US" dirty="0"/>
              <a:t>, Tyrell Green, </a:t>
            </a:r>
            <a:r>
              <a:rPr lang="en-US" dirty="0" err="1"/>
              <a:t>Ishma’il</a:t>
            </a:r>
            <a:r>
              <a:rPr lang="en-US" dirty="0"/>
              <a:t> Scott, Talaya Sherdon</a:t>
            </a:r>
          </a:p>
        </p:txBody>
      </p:sp>
    </p:spTree>
    <p:extLst>
      <p:ext uri="{BB962C8B-B14F-4D97-AF65-F5344CB8AC3E}">
        <p14:creationId xmlns:p14="http://schemas.microsoft.com/office/powerpoint/2010/main" val="1225985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AE02-40A0-25FE-F341-BE14A379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C73F8F-0072-9C98-750E-92026A41568A}"/>
              </a:ext>
            </a:extLst>
          </p:cNvPr>
          <p:cNvSpPr txBox="1"/>
          <p:nvPr/>
        </p:nvSpPr>
        <p:spPr>
          <a:xfrm>
            <a:off x="874643" y="2305878"/>
            <a:ext cx="102041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multinomial Naïve Bayes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 the model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 confusion matrix and display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Report </a:t>
            </a:r>
          </a:p>
        </p:txBody>
      </p:sp>
    </p:spTree>
    <p:extLst>
      <p:ext uri="{BB962C8B-B14F-4D97-AF65-F5344CB8AC3E}">
        <p14:creationId xmlns:p14="http://schemas.microsoft.com/office/powerpoint/2010/main" val="1284740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D22A-ED6A-42FC-380D-CC3E4667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389"/>
            <a:ext cx="10515600" cy="1094337"/>
          </a:xfrm>
        </p:spPr>
        <p:txBody>
          <a:bodyPr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MultinomialNB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761A1AD7-8B1F-C2C8-C04E-6B3ACBACBB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500"/>
          <a:stretch/>
        </p:blipFill>
        <p:spPr>
          <a:xfrm>
            <a:off x="6344529" y="2116368"/>
            <a:ext cx="5303520" cy="2625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95AF8E-C4D6-49E4-75EF-84E28F20F50D}"/>
              </a:ext>
            </a:extLst>
          </p:cNvPr>
          <p:cNvSpPr txBox="1"/>
          <p:nvPr/>
        </p:nvSpPr>
        <p:spPr>
          <a:xfrm>
            <a:off x="543951" y="2236763"/>
            <a:ext cx="47689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Naïve Bayes classifier to create our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imported through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OCR training data for the input of the features and the target 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4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978E2-5272-4E1C-8AC0-BE652A467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01D118E-5003-9B58-CFF2-AEE053005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385"/>
          <a:stretch/>
        </p:blipFill>
        <p:spPr>
          <a:xfrm>
            <a:off x="4712677" y="1651541"/>
            <a:ext cx="7146388" cy="2401366"/>
          </a:xfrm>
          <a:prstGeom prst="rect">
            <a:avLst/>
          </a:prstGeom>
        </p:spPr>
      </p:pic>
      <p:pic>
        <p:nvPicPr>
          <p:cNvPr id="6" name="Picture 5" descr="A picture containing text, scoreboard, black&#10;&#10;Description automatically generated">
            <a:extLst>
              <a:ext uri="{FF2B5EF4-FFF2-40B4-BE49-F238E27FC236}">
                <a16:creationId xmlns:a16="http://schemas.microsoft.com/office/drawing/2014/main" id="{FB31BA74-CCBA-6E98-FC2B-14858EA53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677" y="3895126"/>
            <a:ext cx="6356677" cy="2387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04DF50-7079-F9B0-3CF9-ACC14171D456}"/>
              </a:ext>
            </a:extLst>
          </p:cNvPr>
          <p:cNvSpPr txBox="1"/>
          <p:nvPr/>
        </p:nvSpPr>
        <p:spPr>
          <a:xfrm>
            <a:off x="436098" y="2349305"/>
            <a:ext cx="3924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machine learning tool</a:t>
            </a:r>
          </a:p>
          <a:p>
            <a:pPr marL="457200" lvl="8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for recall, precision, accuracy, and AUC-ROC curve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597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04AE-61AC-15E6-2764-9A39ACD6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E485C6B9-59E2-1D39-88CD-F4A32A078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7297"/>
            <a:ext cx="8109856" cy="2922471"/>
          </a:xfrm>
          <a:prstGeom prst="rect">
            <a:avLst/>
          </a:prstGeom>
        </p:spPr>
      </p:pic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7684033C-C800-6A5F-6DC3-1212F114A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161" y="1447297"/>
            <a:ext cx="3422280" cy="34407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A62671-7E40-0B71-9956-1196B9041283}"/>
              </a:ext>
            </a:extLst>
          </p:cNvPr>
          <p:cNvSpPr txBox="1"/>
          <p:nvPr/>
        </p:nvSpPr>
        <p:spPr>
          <a:xfrm>
            <a:off x="253218" y="4500968"/>
            <a:ext cx="822694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Plotted as a heat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vs predicted data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841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1BDAA-BEAB-F55E-23BF-8F0DCB9C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56CB8C-3B15-08F7-E886-65616859F3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40692" b="-57737"/>
          <a:stretch/>
        </p:blipFill>
        <p:spPr>
          <a:xfrm>
            <a:off x="4811150" y="1637420"/>
            <a:ext cx="7230794" cy="1302728"/>
          </a:xfrm>
          <a:prstGeom prst="rect">
            <a:avLst/>
          </a:prstGeom>
        </p:spPr>
      </p:pic>
      <p:pic>
        <p:nvPicPr>
          <p:cNvPr id="8" name="Picture 7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3DDE4413-1BB6-BA40-61BB-CEE94ADA0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2753361"/>
            <a:ext cx="4933374" cy="2961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057152-B6B6-B6C6-46EA-3641D263724C}"/>
              </a:ext>
            </a:extLst>
          </p:cNvPr>
          <p:cNvSpPr txBox="1"/>
          <p:nvPr/>
        </p:nvSpPr>
        <p:spPr>
          <a:xfrm>
            <a:off x="731520" y="1661306"/>
            <a:ext cx="35169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Shows precision, recall, f1 score and support of each Letter and the total average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850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E24C2-F607-7C80-F25E-811B8671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C8DA39-3E2D-FCD9-9EF4-8806B891C0A3}"/>
              </a:ext>
            </a:extLst>
          </p:cNvPr>
          <p:cNvSpPr txBox="1"/>
          <p:nvPr/>
        </p:nvSpPr>
        <p:spPr>
          <a:xfrm>
            <a:off x="838200" y="2096086"/>
            <a:ext cx="102049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Reformat the confusion matrix to better display it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the precision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ecall 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1-score</a:t>
            </a:r>
          </a:p>
        </p:txBody>
      </p:sp>
    </p:spTree>
    <p:extLst>
      <p:ext uri="{BB962C8B-B14F-4D97-AF65-F5344CB8AC3E}">
        <p14:creationId xmlns:p14="http://schemas.microsoft.com/office/powerpoint/2010/main" val="2329153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FACC-C5B0-7D6C-1287-931F9FD5B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5474" y="2552167"/>
            <a:ext cx="10515600" cy="1094337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Peace and Love </a:t>
            </a: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lang="en-US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94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273"/>
            <a:ext cx="10515600" cy="1094337"/>
          </a:xfrm>
        </p:spPr>
        <p:txBody>
          <a:bodyPr/>
          <a:lstStyle/>
          <a:p>
            <a:pPr algn="ctr"/>
            <a:r>
              <a:rPr lang="en-US" dirty="0"/>
              <a:t>Group Members</a:t>
            </a:r>
          </a:p>
        </p:txBody>
      </p:sp>
      <p:pic>
        <p:nvPicPr>
          <p:cNvPr id="4" name="Picture 3" descr="A person wearing glasses&#10;&#10;Description automatically generated">
            <a:extLst>
              <a:ext uri="{FF2B5EF4-FFF2-40B4-BE49-F238E27FC236}">
                <a16:creationId xmlns:a16="http://schemas.microsoft.com/office/drawing/2014/main" id="{D4000598-5542-2DC2-A1F9-96AA164C1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670" y="1590089"/>
            <a:ext cx="2544687" cy="1929164"/>
          </a:xfrm>
          <a:prstGeom prst="rect">
            <a:avLst/>
          </a:prstGeom>
        </p:spPr>
      </p:pic>
      <p:pic>
        <p:nvPicPr>
          <p:cNvPr id="6" name="Picture 5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542AFA6E-547C-EEF3-FC2E-6D566DBDA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011" y="1590089"/>
            <a:ext cx="2544685" cy="1929163"/>
          </a:xfrm>
          <a:prstGeom prst="rect">
            <a:avLst/>
          </a:prstGeom>
        </p:spPr>
      </p:pic>
      <p:pic>
        <p:nvPicPr>
          <p:cNvPr id="8" name="Picture 7" descr="A person with red hair&#10;&#10;Description automatically generated with low confidence">
            <a:extLst>
              <a:ext uri="{FF2B5EF4-FFF2-40B4-BE49-F238E27FC236}">
                <a16:creationId xmlns:a16="http://schemas.microsoft.com/office/drawing/2014/main" id="{8A284A37-AE5D-84F3-9EF6-1B579A37D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4697" y="1539514"/>
            <a:ext cx="2666291" cy="1979737"/>
          </a:xfrm>
          <a:prstGeom prst="rect">
            <a:avLst/>
          </a:prstGeom>
        </p:spPr>
      </p:pic>
      <p:pic>
        <p:nvPicPr>
          <p:cNvPr id="10" name="Picture 9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189AF39A-3A0D-E97A-03AB-DA7648A9BA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6644" y="1590090"/>
            <a:ext cx="2544685" cy="19291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BD72B5-9A87-5597-1439-BBF432E3441B}"/>
              </a:ext>
            </a:extLst>
          </p:cNvPr>
          <p:cNvSpPr txBox="1"/>
          <p:nvPr/>
        </p:nvSpPr>
        <p:spPr>
          <a:xfrm>
            <a:off x="586854" y="4162567"/>
            <a:ext cx="2348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Alexander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Aybar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Junior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Mechatronics Engineering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443310-AEC2-40C0-133C-E3C33B8D1B0A}"/>
              </a:ext>
            </a:extLst>
          </p:cNvPr>
          <p:cNvSpPr txBox="1"/>
          <p:nvPr/>
        </p:nvSpPr>
        <p:spPr>
          <a:xfrm>
            <a:off x="3386643" y="4162567"/>
            <a:ext cx="2544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Tyrell Green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Sophomore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Engineering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1186F8-C548-EFB2-BAAE-A86241F6B8AF}"/>
              </a:ext>
            </a:extLst>
          </p:cNvPr>
          <p:cNvSpPr txBox="1"/>
          <p:nvPr/>
        </p:nvSpPr>
        <p:spPr>
          <a:xfrm>
            <a:off x="6260670" y="4162567"/>
            <a:ext cx="2544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Ishma’il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Scott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Junior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Engineering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EBC4D0-6085-F373-7AB7-679A95585A9E}"/>
              </a:ext>
            </a:extLst>
          </p:cNvPr>
          <p:cNvSpPr txBox="1"/>
          <p:nvPr/>
        </p:nvSpPr>
        <p:spPr>
          <a:xfrm>
            <a:off x="9371579" y="4162567"/>
            <a:ext cx="22335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Talaya Sherdon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Sophomore 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Engineering</a:t>
            </a:r>
          </a:p>
        </p:txBody>
      </p:sp>
    </p:spTree>
    <p:extLst>
      <p:ext uri="{BB962C8B-B14F-4D97-AF65-F5344CB8AC3E}">
        <p14:creationId xmlns:p14="http://schemas.microsoft.com/office/powerpoint/2010/main" val="144040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E659B-DAED-22A9-16F7-A2AAFC3E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77EF02-D2F3-B19E-3C93-0726D8647182}"/>
              </a:ext>
            </a:extLst>
          </p:cNvPr>
          <p:cNvSpPr txBox="1"/>
          <p:nvPr/>
        </p:nvSpPr>
        <p:spPr>
          <a:xfrm>
            <a:off x="596348" y="2120348"/>
            <a:ext cx="1040295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Letters are everywhere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Handwritten letters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Photos</a:t>
            </a:r>
          </a:p>
        </p:txBody>
      </p:sp>
      <p:pic>
        <p:nvPicPr>
          <p:cNvPr id="5" name="Picture 4" descr="A close-up of a calculator&#10;&#10;Description automatically generated with medium confidence">
            <a:extLst>
              <a:ext uri="{FF2B5EF4-FFF2-40B4-BE49-F238E27FC236}">
                <a16:creationId xmlns:a16="http://schemas.microsoft.com/office/drawing/2014/main" id="{5D51788B-639F-B8F8-AD88-E8B96558F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420" y="2034512"/>
            <a:ext cx="4371756" cy="391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12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928B-711C-73BD-2562-96C10C74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8EB08-40F2-4AF7-5208-4E4525FDFE5D}"/>
              </a:ext>
            </a:extLst>
          </p:cNvPr>
          <p:cNvSpPr txBox="1"/>
          <p:nvPr/>
        </p:nvSpPr>
        <p:spPr>
          <a:xfrm>
            <a:off x="838200" y="1842053"/>
            <a:ext cx="91572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model that can classify different letters in images to help with converting physical lettering into data</a:t>
            </a: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8259AB5-0955-12DA-D825-A818F70DF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939" y="3411352"/>
            <a:ext cx="3469585" cy="23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2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0D906-681F-DE37-E16C-B2C5A6B41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Affecting Communities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33806-4EA9-7A05-FDB8-8CFF657BCFA4}"/>
              </a:ext>
            </a:extLst>
          </p:cNvPr>
          <p:cNvSpPr txBox="1"/>
          <p:nvPr/>
        </p:nvSpPr>
        <p:spPr>
          <a:xfrm>
            <a:off x="1007165" y="2173357"/>
            <a:ext cx="103466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better 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teachers grade assignment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Verification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Translator 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411D124-59F0-DA91-75D2-6A1A0EEE7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352" y="2757267"/>
            <a:ext cx="3711672" cy="277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5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C3697-BCE4-7314-E638-3BA0260A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99DCC-47B1-91B5-95CB-ADD913880154}"/>
              </a:ext>
            </a:extLst>
          </p:cNvPr>
          <p:cNvSpPr txBox="1"/>
          <p:nvPr/>
        </p:nvSpPr>
        <p:spPr>
          <a:xfrm>
            <a:off x="838200" y="2146852"/>
            <a:ext cx="102538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and Upload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and convert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last column target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16x8 image</a:t>
            </a:r>
          </a:p>
        </p:txBody>
      </p:sp>
    </p:spTree>
    <p:extLst>
      <p:ext uri="{BB962C8B-B14F-4D97-AF65-F5344CB8AC3E}">
        <p14:creationId xmlns:p14="http://schemas.microsoft.com/office/powerpoint/2010/main" val="388354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617C-8488-EDD5-2782-9054D50B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Optical Character Recognition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58EDB-78D0-103D-8CDE-B9413368CC8E}"/>
              </a:ext>
            </a:extLst>
          </p:cNvPr>
          <p:cNvSpPr txBox="1"/>
          <p:nvPr/>
        </p:nvSpPr>
        <p:spPr>
          <a:xfrm>
            <a:off x="1230261" y="1917290"/>
            <a:ext cx="97314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 of printed characters using photoelectric devices and computer software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an OCR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Converted into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77B7D40-EB27-EA1C-9D3B-5EC6BD5AA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648" y="3126658"/>
            <a:ext cx="4695365" cy="289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07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A478-5FD3-E8FA-3A7F-67B9B733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Frame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679C2B5-8963-0C49-3386-D4C8F3AB9D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171"/>
          <a:stretch/>
        </p:blipFill>
        <p:spPr>
          <a:xfrm>
            <a:off x="5487572" y="1756295"/>
            <a:ext cx="5866228" cy="21963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02B3B4-7EC8-86FE-04B6-8B1B37E5628F}"/>
              </a:ext>
            </a:extLst>
          </p:cNvPr>
          <p:cNvSpPr txBox="1"/>
          <p:nvPr/>
        </p:nvSpPr>
        <p:spPr>
          <a:xfrm>
            <a:off x="689317" y="2377440"/>
            <a:ext cx="36716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two tables</a:t>
            </a:r>
          </a:p>
          <a:p>
            <a:pPr marL="285750" lvl="7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commas between numbers</a:t>
            </a:r>
          </a:p>
          <a:p>
            <a:pPr marL="285750" lvl="7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the data</a:t>
            </a:r>
          </a:p>
        </p:txBody>
      </p:sp>
      <p:pic>
        <p:nvPicPr>
          <p:cNvPr id="7" name="Picture 6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43C6A8B-A567-4B49-9AD7-044FBC51E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405" y="4081195"/>
            <a:ext cx="7240173" cy="190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75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3242-2FD5-5A91-C5FB-5D34189F1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28E1EE2-D250-59BF-4EBD-00FC0BE52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594" y="1761067"/>
            <a:ext cx="4603060" cy="2943878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0E1D2410-10D5-D748-E83B-E75D07E571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" r="53673"/>
          <a:stretch/>
        </p:blipFill>
        <p:spPr>
          <a:xfrm>
            <a:off x="7237874" y="2808777"/>
            <a:ext cx="4954126" cy="30649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CBB5C5-E424-3748-8071-28CDA9F2680F}"/>
              </a:ext>
            </a:extLst>
          </p:cNvPr>
          <p:cNvSpPr txBox="1"/>
          <p:nvPr/>
        </p:nvSpPr>
        <p:spPr>
          <a:xfrm>
            <a:off x="398206" y="2197510"/>
            <a:ext cx="455592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features and target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last column from data 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 converts train and test data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 plots grayscale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56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372</Words>
  <Application>Microsoft Office PowerPoint</Application>
  <PresentationFormat>Widescreen</PresentationFormat>
  <Paragraphs>80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Office Theme</vt:lpstr>
      <vt:lpstr>Classifying Letters with Neural Networks</vt:lpstr>
      <vt:lpstr>Group Members</vt:lpstr>
      <vt:lpstr>Introduction</vt:lpstr>
      <vt:lpstr>Objective</vt:lpstr>
      <vt:lpstr>Affecting Communities  </vt:lpstr>
      <vt:lpstr>Phase 1</vt:lpstr>
      <vt:lpstr>Optical Character Recognition </vt:lpstr>
      <vt:lpstr>Data Frame</vt:lpstr>
      <vt:lpstr>Visualization</vt:lpstr>
      <vt:lpstr>Phase 2</vt:lpstr>
      <vt:lpstr>MultinomialNB</vt:lpstr>
      <vt:lpstr>Confusion Matrix</vt:lpstr>
      <vt:lpstr>Confusion Matrix</vt:lpstr>
      <vt:lpstr>Classification Report</vt:lpstr>
      <vt:lpstr>Phase 3</vt:lpstr>
      <vt:lpstr>Peace and Love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and Predicting the Age of Abalone</dc:title>
  <dc:creator>Tunde</dc:creator>
  <cp:lastModifiedBy>Talaya</cp:lastModifiedBy>
  <cp:revision>6</cp:revision>
  <dcterms:created xsi:type="dcterms:W3CDTF">2021-07-08T17:14:45Z</dcterms:created>
  <dcterms:modified xsi:type="dcterms:W3CDTF">2022-07-25T14:07:10Z</dcterms:modified>
</cp:coreProperties>
</file>